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</p:sldMasterIdLst>
  <p:notesMasterIdLst>
    <p:notesMasterId r:id="rId4"/>
  </p:notesMasterIdLst>
  <p:handoutMasterIdLst>
    <p:handoutMasterId r:id="rId5"/>
  </p:handoutMasterIdLst>
  <p:sldIdLst>
    <p:sldId id="257" r:id="rId2"/>
    <p:sldId id="258" r:id="rId3"/>
  </p:sldIdLst>
  <p:sldSz cx="51206400" cy="45720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549"/>
    <p:restoredTop sz="94652"/>
  </p:normalViewPr>
  <p:slideViewPr>
    <p:cSldViewPr snapToGrid="0" snapToObjects="1">
      <p:cViewPr>
        <p:scale>
          <a:sx n="25" d="100"/>
          <a:sy n="25" d="100"/>
        </p:scale>
        <p:origin x="128" y="-14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5" Type="http://schemas.openxmlformats.org/officeDocument/2006/relationships/handoutMaster" Target="handoutMasters/handoutMaster1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DE7A64-680D-4E48-9FEC-98D34DA51CEF}" type="datetimeFigureOut">
              <a:rPr lang="en-US" smtClean="0"/>
              <a:t>5/23/19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12B1A1-8E7A-B54D-A0C9-A37776F83C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73689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6B071F-E64C-1B42-B05C-9D294A60B3AF}" type="datetimeFigureOut">
              <a:rPr lang="en-US" smtClean="0"/>
              <a:t>5/23/19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701800" y="1143000"/>
            <a:ext cx="3454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7D79B2-2D38-C24D-8655-FC506059B2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1309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40480" y="7482420"/>
            <a:ext cx="43525440" cy="15917333"/>
          </a:xfrm>
        </p:spPr>
        <p:txBody>
          <a:bodyPr anchor="b"/>
          <a:lstStyle>
            <a:lvl1pPr algn="ctr">
              <a:defRPr sz="3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00800" y="24013587"/>
            <a:ext cx="38404800" cy="11038413"/>
          </a:xfrm>
        </p:spPr>
        <p:txBody>
          <a:bodyPr/>
          <a:lstStyle>
            <a:lvl1pPr marL="0" indent="0" algn="ctr">
              <a:buNone/>
              <a:defRPr sz="13440"/>
            </a:lvl1pPr>
            <a:lvl2pPr marL="2560320" indent="0" algn="ctr">
              <a:buNone/>
              <a:defRPr sz="11200"/>
            </a:lvl2pPr>
            <a:lvl3pPr marL="5120640" indent="0" algn="ctr">
              <a:buNone/>
              <a:defRPr sz="10080"/>
            </a:lvl3pPr>
            <a:lvl4pPr marL="7680960" indent="0" algn="ctr">
              <a:buNone/>
              <a:defRPr sz="8960"/>
            </a:lvl4pPr>
            <a:lvl5pPr marL="10241280" indent="0" algn="ctr">
              <a:buNone/>
              <a:defRPr sz="8960"/>
            </a:lvl5pPr>
            <a:lvl6pPr marL="12801600" indent="0" algn="ctr">
              <a:buNone/>
              <a:defRPr sz="8960"/>
            </a:lvl6pPr>
            <a:lvl7pPr marL="15361920" indent="0" algn="ctr">
              <a:buNone/>
              <a:defRPr sz="8960"/>
            </a:lvl7pPr>
            <a:lvl8pPr marL="17922240" indent="0" algn="ctr">
              <a:buNone/>
              <a:defRPr sz="8960"/>
            </a:lvl8pPr>
            <a:lvl9pPr marL="20482560" indent="0" algn="ctr">
              <a:buNone/>
              <a:defRPr sz="896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5DA3C-0E07-294E-8FE8-C9616948D99D}" type="datetimeFigureOut">
              <a:rPr lang="en-US" smtClean="0"/>
              <a:t>5/23/19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372A4-9875-6B40-9607-81A9F734DA2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5DA3C-0E07-294E-8FE8-C9616948D99D}" type="datetimeFigureOut">
              <a:rPr lang="en-US" smtClean="0"/>
              <a:t>5/23/19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372A4-9875-6B40-9607-81A9F734DA2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6644583" y="2434167"/>
            <a:ext cx="11041380" cy="3874558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520443" y="2434167"/>
            <a:ext cx="32484060" cy="3874558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5DA3C-0E07-294E-8FE8-C9616948D99D}" type="datetimeFigureOut">
              <a:rPr lang="en-US" smtClean="0"/>
              <a:t>5/23/19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372A4-9875-6B40-9607-81A9F734DA2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5DA3C-0E07-294E-8FE8-C9616948D99D}" type="datetimeFigureOut">
              <a:rPr lang="en-US" smtClean="0"/>
              <a:t>5/23/19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372A4-9875-6B40-9607-81A9F734DA2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3773" y="11398263"/>
            <a:ext cx="44165520" cy="19018247"/>
          </a:xfrm>
        </p:spPr>
        <p:txBody>
          <a:bodyPr anchor="b"/>
          <a:lstStyle>
            <a:lvl1pPr>
              <a:defRPr sz="3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93773" y="30596430"/>
            <a:ext cx="44165520" cy="10001247"/>
          </a:xfrm>
        </p:spPr>
        <p:txBody>
          <a:bodyPr/>
          <a:lstStyle>
            <a:lvl1pPr marL="0" indent="0">
              <a:buNone/>
              <a:defRPr sz="13440">
                <a:solidFill>
                  <a:schemeClr val="tx1"/>
                </a:solidFill>
              </a:defRPr>
            </a:lvl1pPr>
            <a:lvl2pPr marL="2560320" indent="0">
              <a:buNone/>
              <a:defRPr sz="11200">
                <a:solidFill>
                  <a:schemeClr val="tx1">
                    <a:tint val="75000"/>
                  </a:schemeClr>
                </a:solidFill>
              </a:defRPr>
            </a:lvl2pPr>
            <a:lvl3pPr marL="5120640" indent="0">
              <a:buNone/>
              <a:defRPr sz="10080">
                <a:solidFill>
                  <a:schemeClr val="tx1">
                    <a:tint val="75000"/>
                  </a:schemeClr>
                </a:solidFill>
              </a:defRPr>
            </a:lvl3pPr>
            <a:lvl4pPr marL="7680960" indent="0">
              <a:buNone/>
              <a:defRPr sz="8960">
                <a:solidFill>
                  <a:schemeClr val="tx1">
                    <a:tint val="75000"/>
                  </a:schemeClr>
                </a:solidFill>
              </a:defRPr>
            </a:lvl4pPr>
            <a:lvl5pPr marL="10241280" indent="0">
              <a:buNone/>
              <a:defRPr sz="8960">
                <a:solidFill>
                  <a:schemeClr val="tx1">
                    <a:tint val="75000"/>
                  </a:schemeClr>
                </a:solidFill>
              </a:defRPr>
            </a:lvl5pPr>
            <a:lvl6pPr marL="12801600" indent="0">
              <a:buNone/>
              <a:defRPr sz="8960">
                <a:solidFill>
                  <a:schemeClr val="tx1">
                    <a:tint val="75000"/>
                  </a:schemeClr>
                </a:solidFill>
              </a:defRPr>
            </a:lvl6pPr>
            <a:lvl7pPr marL="15361920" indent="0">
              <a:buNone/>
              <a:defRPr sz="8960">
                <a:solidFill>
                  <a:schemeClr val="tx1">
                    <a:tint val="75000"/>
                  </a:schemeClr>
                </a:solidFill>
              </a:defRPr>
            </a:lvl7pPr>
            <a:lvl8pPr marL="17922240" indent="0">
              <a:buNone/>
              <a:defRPr sz="8960">
                <a:solidFill>
                  <a:schemeClr val="tx1">
                    <a:tint val="75000"/>
                  </a:schemeClr>
                </a:solidFill>
              </a:defRPr>
            </a:lvl8pPr>
            <a:lvl9pPr marL="20482560" indent="0">
              <a:buNone/>
              <a:defRPr sz="89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5DA3C-0E07-294E-8FE8-C9616948D99D}" type="datetimeFigureOut">
              <a:rPr lang="en-US" smtClean="0"/>
              <a:t>5/23/19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372A4-9875-6B40-9607-81A9F734DA2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520440" y="12170833"/>
            <a:ext cx="21762720" cy="2900892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923240" y="12170833"/>
            <a:ext cx="21762720" cy="2900892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5DA3C-0E07-294E-8FE8-C9616948D99D}" type="datetimeFigureOut">
              <a:rPr lang="en-US" smtClean="0"/>
              <a:t>5/23/19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372A4-9875-6B40-9607-81A9F734DA2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27110" y="2434177"/>
            <a:ext cx="44165520" cy="883708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27115" y="11207753"/>
            <a:ext cx="21662704" cy="5492747"/>
          </a:xfrm>
        </p:spPr>
        <p:txBody>
          <a:bodyPr anchor="b"/>
          <a:lstStyle>
            <a:lvl1pPr marL="0" indent="0">
              <a:buNone/>
              <a:defRPr sz="13440" b="1"/>
            </a:lvl1pPr>
            <a:lvl2pPr marL="2560320" indent="0">
              <a:buNone/>
              <a:defRPr sz="11200" b="1"/>
            </a:lvl2pPr>
            <a:lvl3pPr marL="5120640" indent="0">
              <a:buNone/>
              <a:defRPr sz="10080" b="1"/>
            </a:lvl3pPr>
            <a:lvl4pPr marL="7680960" indent="0">
              <a:buNone/>
              <a:defRPr sz="8960" b="1"/>
            </a:lvl4pPr>
            <a:lvl5pPr marL="10241280" indent="0">
              <a:buNone/>
              <a:defRPr sz="8960" b="1"/>
            </a:lvl5pPr>
            <a:lvl6pPr marL="12801600" indent="0">
              <a:buNone/>
              <a:defRPr sz="8960" b="1"/>
            </a:lvl6pPr>
            <a:lvl7pPr marL="15361920" indent="0">
              <a:buNone/>
              <a:defRPr sz="8960" b="1"/>
            </a:lvl7pPr>
            <a:lvl8pPr marL="17922240" indent="0">
              <a:buNone/>
              <a:defRPr sz="8960" b="1"/>
            </a:lvl8pPr>
            <a:lvl9pPr marL="20482560" indent="0">
              <a:buNone/>
              <a:defRPr sz="896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527115" y="16700500"/>
            <a:ext cx="21662704" cy="2456392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5923243" y="11207753"/>
            <a:ext cx="21769390" cy="5492747"/>
          </a:xfrm>
        </p:spPr>
        <p:txBody>
          <a:bodyPr anchor="b"/>
          <a:lstStyle>
            <a:lvl1pPr marL="0" indent="0">
              <a:buNone/>
              <a:defRPr sz="13440" b="1"/>
            </a:lvl1pPr>
            <a:lvl2pPr marL="2560320" indent="0">
              <a:buNone/>
              <a:defRPr sz="11200" b="1"/>
            </a:lvl2pPr>
            <a:lvl3pPr marL="5120640" indent="0">
              <a:buNone/>
              <a:defRPr sz="10080" b="1"/>
            </a:lvl3pPr>
            <a:lvl4pPr marL="7680960" indent="0">
              <a:buNone/>
              <a:defRPr sz="8960" b="1"/>
            </a:lvl4pPr>
            <a:lvl5pPr marL="10241280" indent="0">
              <a:buNone/>
              <a:defRPr sz="8960" b="1"/>
            </a:lvl5pPr>
            <a:lvl6pPr marL="12801600" indent="0">
              <a:buNone/>
              <a:defRPr sz="8960" b="1"/>
            </a:lvl6pPr>
            <a:lvl7pPr marL="15361920" indent="0">
              <a:buNone/>
              <a:defRPr sz="8960" b="1"/>
            </a:lvl7pPr>
            <a:lvl8pPr marL="17922240" indent="0">
              <a:buNone/>
              <a:defRPr sz="8960" b="1"/>
            </a:lvl8pPr>
            <a:lvl9pPr marL="20482560" indent="0">
              <a:buNone/>
              <a:defRPr sz="896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5923243" y="16700500"/>
            <a:ext cx="21769390" cy="2456392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5DA3C-0E07-294E-8FE8-C9616948D99D}" type="datetimeFigureOut">
              <a:rPr lang="en-US" smtClean="0"/>
              <a:t>5/23/19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372A4-9875-6B40-9607-81A9F734DA2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5DA3C-0E07-294E-8FE8-C9616948D99D}" type="datetimeFigureOut">
              <a:rPr lang="en-US" smtClean="0"/>
              <a:t>5/23/19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372A4-9875-6B40-9607-81A9F734DA2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5DA3C-0E07-294E-8FE8-C9616948D99D}" type="datetimeFigureOut">
              <a:rPr lang="en-US" smtClean="0"/>
              <a:t>5/23/19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372A4-9875-6B40-9607-81A9F734DA2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27110" y="3048000"/>
            <a:ext cx="16515397" cy="10668000"/>
          </a:xfrm>
        </p:spPr>
        <p:txBody>
          <a:bodyPr anchor="b"/>
          <a:lstStyle>
            <a:lvl1pPr>
              <a:defRPr sz="1792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69390" y="6582844"/>
            <a:ext cx="25923240" cy="32490833"/>
          </a:xfrm>
        </p:spPr>
        <p:txBody>
          <a:bodyPr/>
          <a:lstStyle>
            <a:lvl1pPr>
              <a:defRPr sz="17920"/>
            </a:lvl1pPr>
            <a:lvl2pPr>
              <a:defRPr sz="15680"/>
            </a:lvl2pPr>
            <a:lvl3pPr>
              <a:defRPr sz="13440"/>
            </a:lvl3pPr>
            <a:lvl4pPr>
              <a:defRPr sz="11200"/>
            </a:lvl4pPr>
            <a:lvl5pPr>
              <a:defRPr sz="11200"/>
            </a:lvl5pPr>
            <a:lvl6pPr>
              <a:defRPr sz="11200"/>
            </a:lvl6pPr>
            <a:lvl7pPr>
              <a:defRPr sz="11200"/>
            </a:lvl7pPr>
            <a:lvl8pPr>
              <a:defRPr sz="11200"/>
            </a:lvl8pPr>
            <a:lvl9pPr>
              <a:defRPr sz="1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527110" y="13716000"/>
            <a:ext cx="16515397" cy="25410587"/>
          </a:xfrm>
        </p:spPr>
        <p:txBody>
          <a:bodyPr/>
          <a:lstStyle>
            <a:lvl1pPr marL="0" indent="0">
              <a:buNone/>
              <a:defRPr sz="8960"/>
            </a:lvl1pPr>
            <a:lvl2pPr marL="2560320" indent="0">
              <a:buNone/>
              <a:defRPr sz="7840"/>
            </a:lvl2pPr>
            <a:lvl3pPr marL="5120640" indent="0">
              <a:buNone/>
              <a:defRPr sz="6720"/>
            </a:lvl3pPr>
            <a:lvl4pPr marL="7680960" indent="0">
              <a:buNone/>
              <a:defRPr sz="5600"/>
            </a:lvl4pPr>
            <a:lvl5pPr marL="10241280" indent="0">
              <a:buNone/>
              <a:defRPr sz="5600"/>
            </a:lvl5pPr>
            <a:lvl6pPr marL="12801600" indent="0">
              <a:buNone/>
              <a:defRPr sz="5600"/>
            </a:lvl6pPr>
            <a:lvl7pPr marL="15361920" indent="0">
              <a:buNone/>
              <a:defRPr sz="5600"/>
            </a:lvl7pPr>
            <a:lvl8pPr marL="17922240" indent="0">
              <a:buNone/>
              <a:defRPr sz="5600"/>
            </a:lvl8pPr>
            <a:lvl9pPr marL="20482560" indent="0">
              <a:buNone/>
              <a:defRPr sz="5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5DA3C-0E07-294E-8FE8-C9616948D99D}" type="datetimeFigureOut">
              <a:rPr lang="en-US" smtClean="0"/>
              <a:t>5/23/19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372A4-9875-6B40-9607-81A9F734DA2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27110" y="3048000"/>
            <a:ext cx="16515397" cy="10668000"/>
          </a:xfrm>
        </p:spPr>
        <p:txBody>
          <a:bodyPr anchor="b"/>
          <a:lstStyle>
            <a:lvl1pPr>
              <a:defRPr sz="1792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1769390" y="6582844"/>
            <a:ext cx="25923240" cy="32490833"/>
          </a:xfrm>
        </p:spPr>
        <p:txBody>
          <a:bodyPr anchor="t"/>
          <a:lstStyle>
            <a:lvl1pPr marL="0" indent="0">
              <a:buNone/>
              <a:defRPr sz="17920"/>
            </a:lvl1pPr>
            <a:lvl2pPr marL="2560320" indent="0">
              <a:buNone/>
              <a:defRPr sz="15680"/>
            </a:lvl2pPr>
            <a:lvl3pPr marL="5120640" indent="0">
              <a:buNone/>
              <a:defRPr sz="13440"/>
            </a:lvl3pPr>
            <a:lvl4pPr marL="7680960" indent="0">
              <a:buNone/>
              <a:defRPr sz="11200"/>
            </a:lvl4pPr>
            <a:lvl5pPr marL="10241280" indent="0">
              <a:buNone/>
              <a:defRPr sz="11200"/>
            </a:lvl5pPr>
            <a:lvl6pPr marL="12801600" indent="0">
              <a:buNone/>
              <a:defRPr sz="11200"/>
            </a:lvl6pPr>
            <a:lvl7pPr marL="15361920" indent="0">
              <a:buNone/>
              <a:defRPr sz="11200"/>
            </a:lvl7pPr>
            <a:lvl8pPr marL="17922240" indent="0">
              <a:buNone/>
              <a:defRPr sz="11200"/>
            </a:lvl8pPr>
            <a:lvl9pPr marL="20482560" indent="0">
              <a:buNone/>
              <a:defRPr sz="112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527110" y="13716000"/>
            <a:ext cx="16515397" cy="25410587"/>
          </a:xfrm>
        </p:spPr>
        <p:txBody>
          <a:bodyPr/>
          <a:lstStyle>
            <a:lvl1pPr marL="0" indent="0">
              <a:buNone/>
              <a:defRPr sz="8960"/>
            </a:lvl1pPr>
            <a:lvl2pPr marL="2560320" indent="0">
              <a:buNone/>
              <a:defRPr sz="7840"/>
            </a:lvl2pPr>
            <a:lvl3pPr marL="5120640" indent="0">
              <a:buNone/>
              <a:defRPr sz="6720"/>
            </a:lvl3pPr>
            <a:lvl4pPr marL="7680960" indent="0">
              <a:buNone/>
              <a:defRPr sz="5600"/>
            </a:lvl4pPr>
            <a:lvl5pPr marL="10241280" indent="0">
              <a:buNone/>
              <a:defRPr sz="5600"/>
            </a:lvl5pPr>
            <a:lvl6pPr marL="12801600" indent="0">
              <a:buNone/>
              <a:defRPr sz="5600"/>
            </a:lvl6pPr>
            <a:lvl7pPr marL="15361920" indent="0">
              <a:buNone/>
              <a:defRPr sz="5600"/>
            </a:lvl7pPr>
            <a:lvl8pPr marL="17922240" indent="0">
              <a:buNone/>
              <a:defRPr sz="5600"/>
            </a:lvl8pPr>
            <a:lvl9pPr marL="20482560" indent="0">
              <a:buNone/>
              <a:defRPr sz="5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5DA3C-0E07-294E-8FE8-C9616948D99D}" type="datetimeFigureOut">
              <a:rPr lang="en-US" smtClean="0"/>
              <a:t>5/23/19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372A4-9875-6B40-9607-81A9F734DA2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20440" y="2434177"/>
            <a:ext cx="44165520" cy="88370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20440" y="12170833"/>
            <a:ext cx="44165520" cy="29008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520440" y="42375677"/>
            <a:ext cx="11521440" cy="24341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05DA3C-0E07-294E-8FE8-C9616948D99D}" type="datetimeFigureOut">
              <a:rPr lang="en-US" smtClean="0"/>
              <a:t>5/23/19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962120" y="42375677"/>
            <a:ext cx="17282160" cy="24341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6164520" y="42375677"/>
            <a:ext cx="11521440" cy="24341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D372A4-9875-6B40-9607-81A9F734D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6824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5120640" rtl="0" eaLnBrk="1" latinLnBrk="0" hangingPunct="1">
        <a:lnSpc>
          <a:spcPct val="90000"/>
        </a:lnSpc>
        <a:spcBef>
          <a:spcPct val="0"/>
        </a:spcBef>
        <a:buNone/>
        <a:defRPr sz="246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280160" indent="-1280160" algn="l" defTabSz="5120640" rtl="0" eaLnBrk="1" latinLnBrk="0" hangingPunct="1">
        <a:lnSpc>
          <a:spcPct val="90000"/>
        </a:lnSpc>
        <a:spcBef>
          <a:spcPts val="5600"/>
        </a:spcBef>
        <a:buFont typeface="Arial" panose="020B0604020202020204" pitchFamily="34" charset="0"/>
        <a:buChar char="•"/>
        <a:defRPr sz="15680" kern="1200">
          <a:solidFill>
            <a:schemeClr val="tx1"/>
          </a:solidFill>
          <a:latin typeface="+mn-lt"/>
          <a:ea typeface="+mn-ea"/>
          <a:cs typeface="+mn-cs"/>
        </a:defRPr>
      </a:lvl1pPr>
      <a:lvl2pPr marL="3840480" indent="-1280160" algn="l" defTabSz="5120640" rtl="0" eaLnBrk="1" latinLnBrk="0" hangingPunct="1">
        <a:lnSpc>
          <a:spcPct val="90000"/>
        </a:lnSpc>
        <a:spcBef>
          <a:spcPts val="2800"/>
        </a:spcBef>
        <a:buFont typeface="Arial" panose="020B0604020202020204" pitchFamily="34" charset="0"/>
        <a:buChar char="•"/>
        <a:defRPr sz="1344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0" indent="-1280160" algn="l" defTabSz="5120640" rtl="0" eaLnBrk="1" latinLnBrk="0" hangingPunct="1">
        <a:lnSpc>
          <a:spcPct val="90000"/>
        </a:lnSpc>
        <a:spcBef>
          <a:spcPts val="2800"/>
        </a:spcBef>
        <a:buFont typeface="Arial" panose="020B0604020202020204" pitchFamily="34" charset="0"/>
        <a:buChar char="•"/>
        <a:defRPr sz="11200" kern="1200">
          <a:solidFill>
            <a:schemeClr val="tx1"/>
          </a:solidFill>
          <a:latin typeface="+mn-lt"/>
          <a:ea typeface="+mn-ea"/>
          <a:cs typeface="+mn-cs"/>
        </a:defRPr>
      </a:lvl3pPr>
      <a:lvl4pPr marL="8961120" indent="-1280160" algn="l" defTabSz="5120640" rtl="0" eaLnBrk="1" latinLnBrk="0" hangingPunct="1">
        <a:lnSpc>
          <a:spcPct val="90000"/>
        </a:lnSpc>
        <a:spcBef>
          <a:spcPts val="2800"/>
        </a:spcBef>
        <a:buFont typeface="Arial" panose="020B0604020202020204" pitchFamily="34" charset="0"/>
        <a:buChar char="•"/>
        <a:defRPr sz="10080" kern="1200">
          <a:solidFill>
            <a:schemeClr val="tx1"/>
          </a:solidFill>
          <a:latin typeface="+mn-lt"/>
          <a:ea typeface="+mn-ea"/>
          <a:cs typeface="+mn-cs"/>
        </a:defRPr>
      </a:lvl4pPr>
      <a:lvl5pPr marL="11521440" indent="-1280160" algn="l" defTabSz="5120640" rtl="0" eaLnBrk="1" latinLnBrk="0" hangingPunct="1">
        <a:lnSpc>
          <a:spcPct val="90000"/>
        </a:lnSpc>
        <a:spcBef>
          <a:spcPts val="2800"/>
        </a:spcBef>
        <a:buFont typeface="Arial" panose="020B0604020202020204" pitchFamily="34" charset="0"/>
        <a:buChar char="•"/>
        <a:defRPr sz="10080" kern="1200">
          <a:solidFill>
            <a:schemeClr val="tx1"/>
          </a:solidFill>
          <a:latin typeface="+mn-lt"/>
          <a:ea typeface="+mn-ea"/>
          <a:cs typeface="+mn-cs"/>
        </a:defRPr>
      </a:lvl5pPr>
      <a:lvl6pPr marL="14081760" indent="-1280160" algn="l" defTabSz="5120640" rtl="0" eaLnBrk="1" latinLnBrk="0" hangingPunct="1">
        <a:lnSpc>
          <a:spcPct val="90000"/>
        </a:lnSpc>
        <a:spcBef>
          <a:spcPts val="2800"/>
        </a:spcBef>
        <a:buFont typeface="Arial" panose="020B0604020202020204" pitchFamily="34" charset="0"/>
        <a:buChar char="•"/>
        <a:defRPr sz="10080" kern="1200">
          <a:solidFill>
            <a:schemeClr val="tx1"/>
          </a:solidFill>
          <a:latin typeface="+mn-lt"/>
          <a:ea typeface="+mn-ea"/>
          <a:cs typeface="+mn-cs"/>
        </a:defRPr>
      </a:lvl6pPr>
      <a:lvl7pPr marL="16642080" indent="-1280160" algn="l" defTabSz="5120640" rtl="0" eaLnBrk="1" latinLnBrk="0" hangingPunct="1">
        <a:lnSpc>
          <a:spcPct val="90000"/>
        </a:lnSpc>
        <a:spcBef>
          <a:spcPts val="2800"/>
        </a:spcBef>
        <a:buFont typeface="Arial" panose="020B0604020202020204" pitchFamily="34" charset="0"/>
        <a:buChar char="•"/>
        <a:defRPr sz="1008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0" indent="-1280160" algn="l" defTabSz="5120640" rtl="0" eaLnBrk="1" latinLnBrk="0" hangingPunct="1">
        <a:lnSpc>
          <a:spcPct val="90000"/>
        </a:lnSpc>
        <a:spcBef>
          <a:spcPts val="2800"/>
        </a:spcBef>
        <a:buFont typeface="Arial" panose="020B0604020202020204" pitchFamily="34" charset="0"/>
        <a:buChar char="•"/>
        <a:defRPr sz="10080" kern="1200">
          <a:solidFill>
            <a:schemeClr val="tx1"/>
          </a:solidFill>
          <a:latin typeface="+mn-lt"/>
          <a:ea typeface="+mn-ea"/>
          <a:cs typeface="+mn-cs"/>
        </a:defRPr>
      </a:lvl8pPr>
      <a:lvl9pPr marL="21762720" indent="-1280160" algn="l" defTabSz="5120640" rtl="0" eaLnBrk="1" latinLnBrk="0" hangingPunct="1">
        <a:lnSpc>
          <a:spcPct val="90000"/>
        </a:lnSpc>
        <a:spcBef>
          <a:spcPts val="2800"/>
        </a:spcBef>
        <a:buFont typeface="Arial" panose="020B0604020202020204" pitchFamily="34" charset="0"/>
        <a:buChar char="•"/>
        <a:defRPr sz="100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20640" rtl="0" eaLnBrk="1" latinLnBrk="0" hangingPunct="1">
        <a:defRPr sz="10080" kern="1200">
          <a:solidFill>
            <a:schemeClr val="tx1"/>
          </a:solidFill>
          <a:latin typeface="+mn-lt"/>
          <a:ea typeface="+mn-ea"/>
          <a:cs typeface="+mn-cs"/>
        </a:defRPr>
      </a:lvl1pPr>
      <a:lvl2pPr marL="2560320" algn="l" defTabSz="5120640" rtl="0" eaLnBrk="1" latinLnBrk="0" hangingPunct="1">
        <a:defRPr sz="10080" kern="1200">
          <a:solidFill>
            <a:schemeClr val="tx1"/>
          </a:solidFill>
          <a:latin typeface="+mn-lt"/>
          <a:ea typeface="+mn-ea"/>
          <a:cs typeface="+mn-cs"/>
        </a:defRPr>
      </a:lvl2pPr>
      <a:lvl3pPr marL="5120640" algn="l" defTabSz="5120640" rtl="0" eaLnBrk="1" latinLnBrk="0" hangingPunct="1">
        <a:defRPr sz="10080" kern="1200">
          <a:solidFill>
            <a:schemeClr val="tx1"/>
          </a:solidFill>
          <a:latin typeface="+mn-lt"/>
          <a:ea typeface="+mn-ea"/>
          <a:cs typeface="+mn-cs"/>
        </a:defRPr>
      </a:lvl3pPr>
      <a:lvl4pPr marL="7680960" algn="l" defTabSz="5120640" rtl="0" eaLnBrk="1" latinLnBrk="0" hangingPunct="1">
        <a:defRPr sz="10080" kern="1200">
          <a:solidFill>
            <a:schemeClr val="tx1"/>
          </a:solidFill>
          <a:latin typeface="+mn-lt"/>
          <a:ea typeface="+mn-ea"/>
          <a:cs typeface="+mn-cs"/>
        </a:defRPr>
      </a:lvl4pPr>
      <a:lvl5pPr marL="10241280" algn="l" defTabSz="5120640" rtl="0" eaLnBrk="1" latinLnBrk="0" hangingPunct="1">
        <a:defRPr sz="10080" kern="1200">
          <a:solidFill>
            <a:schemeClr val="tx1"/>
          </a:solidFill>
          <a:latin typeface="+mn-lt"/>
          <a:ea typeface="+mn-ea"/>
          <a:cs typeface="+mn-cs"/>
        </a:defRPr>
      </a:lvl5pPr>
      <a:lvl6pPr marL="12801600" algn="l" defTabSz="5120640" rtl="0" eaLnBrk="1" latinLnBrk="0" hangingPunct="1">
        <a:defRPr sz="10080" kern="1200">
          <a:solidFill>
            <a:schemeClr val="tx1"/>
          </a:solidFill>
          <a:latin typeface="+mn-lt"/>
          <a:ea typeface="+mn-ea"/>
          <a:cs typeface="+mn-cs"/>
        </a:defRPr>
      </a:lvl6pPr>
      <a:lvl7pPr marL="15361920" algn="l" defTabSz="5120640" rtl="0" eaLnBrk="1" latinLnBrk="0" hangingPunct="1">
        <a:defRPr sz="10080" kern="1200">
          <a:solidFill>
            <a:schemeClr val="tx1"/>
          </a:solidFill>
          <a:latin typeface="+mn-lt"/>
          <a:ea typeface="+mn-ea"/>
          <a:cs typeface="+mn-cs"/>
        </a:defRPr>
      </a:lvl7pPr>
      <a:lvl8pPr marL="17922240" algn="l" defTabSz="5120640" rtl="0" eaLnBrk="1" latinLnBrk="0" hangingPunct="1">
        <a:defRPr sz="10080" kern="1200">
          <a:solidFill>
            <a:schemeClr val="tx1"/>
          </a:solidFill>
          <a:latin typeface="+mn-lt"/>
          <a:ea typeface="+mn-ea"/>
          <a:cs typeface="+mn-cs"/>
        </a:defRPr>
      </a:lvl8pPr>
      <a:lvl9pPr marL="20482560" algn="l" defTabSz="5120640" rtl="0" eaLnBrk="1" latinLnBrk="0" hangingPunct="1">
        <a:defRPr sz="100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Rectangle 96"/>
          <p:cNvSpPr/>
          <p:nvPr/>
        </p:nvSpPr>
        <p:spPr>
          <a:xfrm>
            <a:off x="18866231" y="21618482"/>
            <a:ext cx="6994951" cy="3976502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16"/>
          </a:p>
        </p:txBody>
      </p:sp>
      <p:sp>
        <p:nvSpPr>
          <p:cNvPr id="153" name="Rectangle 152"/>
          <p:cNvSpPr/>
          <p:nvPr/>
        </p:nvSpPr>
        <p:spPr>
          <a:xfrm>
            <a:off x="539262" y="19506300"/>
            <a:ext cx="14022195" cy="5604215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16"/>
          </a:p>
        </p:txBody>
      </p:sp>
      <p:sp>
        <p:nvSpPr>
          <p:cNvPr id="139" name="Rectangle 138"/>
          <p:cNvSpPr/>
          <p:nvPr/>
        </p:nvSpPr>
        <p:spPr>
          <a:xfrm>
            <a:off x="35765666" y="20509765"/>
            <a:ext cx="7194054" cy="6177558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16"/>
          </a:p>
        </p:txBody>
      </p:sp>
      <p:sp>
        <p:nvSpPr>
          <p:cNvPr id="5" name="Rounded Rectangle 4"/>
          <p:cNvSpPr/>
          <p:nvPr/>
        </p:nvSpPr>
        <p:spPr>
          <a:xfrm>
            <a:off x="7667869" y="21577365"/>
            <a:ext cx="6548726" cy="1408972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02413" tIns="51206" rIns="102413" bIns="51206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493535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987069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7480604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9974137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2467671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4961206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7454740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9948275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0" dirty="0"/>
              <a:t>FSL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7664347" y="23293572"/>
            <a:ext cx="6548726" cy="1408972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02413" tIns="51206" rIns="102413" bIns="51206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493535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987069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7480604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9974137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2467671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4961206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7454740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9948275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0" dirty="0"/>
              <a:t>SPM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7639600" y="16133013"/>
            <a:ext cx="6548726" cy="1408972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02413" tIns="51206" rIns="102413" bIns="51206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493535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987069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7480604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9974137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2467671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4961206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7454740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9948275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0" dirty="0"/>
              <a:t>Users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7646801" y="19863291"/>
            <a:ext cx="6548726" cy="1408972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02413" tIns="51206" rIns="102413" bIns="51206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493535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987069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7480604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9974137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2467671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4961206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7454740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9948275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0" dirty="0" err="1"/>
              <a:t>AfNI</a:t>
            </a:r>
            <a:endParaRPr lang="en-US" sz="9000" dirty="0"/>
          </a:p>
        </p:txBody>
      </p:sp>
      <p:sp>
        <p:nvSpPr>
          <p:cNvPr id="9" name="Rounded Rectangle 8"/>
          <p:cNvSpPr/>
          <p:nvPr/>
        </p:nvSpPr>
        <p:spPr>
          <a:xfrm>
            <a:off x="36088330" y="20885795"/>
            <a:ext cx="6548726" cy="1408972"/>
          </a:xfrm>
          <a:prstGeom prst="round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02413" tIns="51206" rIns="102413" bIns="51206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493535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987069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7480604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9974137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2467671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4961206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7454740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9948275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0" dirty="0"/>
              <a:t>NiMARE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19389674" y="28500334"/>
            <a:ext cx="6548726" cy="1408972"/>
          </a:xfrm>
          <a:prstGeom prst="round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02413" tIns="51206" rIns="102413" bIns="51206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493535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987069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7480604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9974137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2467671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4961206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7454740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9948275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0" dirty="0" err="1"/>
              <a:t>brainspell</a:t>
            </a:r>
            <a:endParaRPr lang="en-US" sz="9000" dirty="0"/>
          </a:p>
        </p:txBody>
      </p:sp>
      <p:sp>
        <p:nvSpPr>
          <p:cNvPr id="11" name="Rounded Rectangle 10"/>
          <p:cNvSpPr/>
          <p:nvPr/>
        </p:nvSpPr>
        <p:spPr>
          <a:xfrm>
            <a:off x="19062371" y="21814750"/>
            <a:ext cx="6548726" cy="2313305"/>
          </a:xfrm>
          <a:custGeom>
            <a:avLst/>
            <a:gdLst>
              <a:gd name="connsiteX0" fmla="*/ 0 w 6548726"/>
              <a:gd name="connsiteY0" fmla="*/ 234833 h 1408972"/>
              <a:gd name="connsiteX1" fmla="*/ 234833 w 6548726"/>
              <a:gd name="connsiteY1" fmla="*/ 0 h 1408972"/>
              <a:gd name="connsiteX2" fmla="*/ 6313893 w 6548726"/>
              <a:gd name="connsiteY2" fmla="*/ 0 h 1408972"/>
              <a:gd name="connsiteX3" fmla="*/ 6548726 w 6548726"/>
              <a:gd name="connsiteY3" fmla="*/ 234833 h 1408972"/>
              <a:gd name="connsiteX4" fmla="*/ 6548726 w 6548726"/>
              <a:gd name="connsiteY4" fmla="*/ 1174139 h 1408972"/>
              <a:gd name="connsiteX5" fmla="*/ 6313893 w 6548726"/>
              <a:gd name="connsiteY5" fmla="*/ 1408972 h 1408972"/>
              <a:gd name="connsiteX6" fmla="*/ 234833 w 6548726"/>
              <a:gd name="connsiteY6" fmla="*/ 1408972 h 1408972"/>
              <a:gd name="connsiteX7" fmla="*/ 0 w 6548726"/>
              <a:gd name="connsiteY7" fmla="*/ 1174139 h 1408972"/>
              <a:gd name="connsiteX8" fmla="*/ 0 w 6548726"/>
              <a:gd name="connsiteY8" fmla="*/ 234833 h 1408972"/>
              <a:gd name="connsiteX0" fmla="*/ 0 w 6548726"/>
              <a:gd name="connsiteY0" fmla="*/ 234833 h 1426544"/>
              <a:gd name="connsiteX1" fmla="*/ 234833 w 6548726"/>
              <a:gd name="connsiteY1" fmla="*/ 0 h 1426544"/>
              <a:gd name="connsiteX2" fmla="*/ 6313893 w 6548726"/>
              <a:gd name="connsiteY2" fmla="*/ 0 h 1426544"/>
              <a:gd name="connsiteX3" fmla="*/ 6548726 w 6548726"/>
              <a:gd name="connsiteY3" fmla="*/ 234833 h 1426544"/>
              <a:gd name="connsiteX4" fmla="*/ 6548726 w 6548726"/>
              <a:gd name="connsiteY4" fmla="*/ 1174139 h 1426544"/>
              <a:gd name="connsiteX5" fmla="*/ 6313893 w 6548726"/>
              <a:gd name="connsiteY5" fmla="*/ 1408972 h 1426544"/>
              <a:gd name="connsiteX6" fmla="*/ 4627468 w 6548726"/>
              <a:gd name="connsiteY6" fmla="*/ 1426544 h 1426544"/>
              <a:gd name="connsiteX7" fmla="*/ 234833 w 6548726"/>
              <a:gd name="connsiteY7" fmla="*/ 1408972 h 1426544"/>
              <a:gd name="connsiteX8" fmla="*/ 0 w 6548726"/>
              <a:gd name="connsiteY8" fmla="*/ 1174139 h 1426544"/>
              <a:gd name="connsiteX9" fmla="*/ 0 w 6548726"/>
              <a:gd name="connsiteY9" fmla="*/ 234833 h 1426544"/>
              <a:gd name="connsiteX0" fmla="*/ 0 w 6548726"/>
              <a:gd name="connsiteY0" fmla="*/ 234833 h 1426544"/>
              <a:gd name="connsiteX1" fmla="*/ 234833 w 6548726"/>
              <a:gd name="connsiteY1" fmla="*/ 0 h 1426544"/>
              <a:gd name="connsiteX2" fmla="*/ 6313893 w 6548726"/>
              <a:gd name="connsiteY2" fmla="*/ 0 h 1426544"/>
              <a:gd name="connsiteX3" fmla="*/ 6548726 w 6548726"/>
              <a:gd name="connsiteY3" fmla="*/ 234833 h 1426544"/>
              <a:gd name="connsiteX4" fmla="*/ 6548726 w 6548726"/>
              <a:gd name="connsiteY4" fmla="*/ 1174139 h 1426544"/>
              <a:gd name="connsiteX5" fmla="*/ 6313893 w 6548726"/>
              <a:gd name="connsiteY5" fmla="*/ 1408972 h 1426544"/>
              <a:gd name="connsiteX6" fmla="*/ 4627468 w 6548726"/>
              <a:gd name="connsiteY6" fmla="*/ 1426544 h 1426544"/>
              <a:gd name="connsiteX7" fmla="*/ 1833468 w 6548726"/>
              <a:gd name="connsiteY7" fmla="*/ 1426544 h 1426544"/>
              <a:gd name="connsiteX8" fmla="*/ 234833 w 6548726"/>
              <a:gd name="connsiteY8" fmla="*/ 1408972 h 1426544"/>
              <a:gd name="connsiteX9" fmla="*/ 0 w 6548726"/>
              <a:gd name="connsiteY9" fmla="*/ 1174139 h 1426544"/>
              <a:gd name="connsiteX10" fmla="*/ 0 w 6548726"/>
              <a:gd name="connsiteY10" fmla="*/ 234833 h 1426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548726" h="1426544">
                <a:moveTo>
                  <a:pt x="0" y="234833"/>
                </a:moveTo>
                <a:cubicBezTo>
                  <a:pt x="0" y="105138"/>
                  <a:pt x="105138" y="0"/>
                  <a:pt x="234833" y="0"/>
                </a:cubicBezTo>
                <a:lnTo>
                  <a:pt x="6313893" y="0"/>
                </a:lnTo>
                <a:cubicBezTo>
                  <a:pt x="6443588" y="0"/>
                  <a:pt x="6548726" y="105138"/>
                  <a:pt x="6548726" y="234833"/>
                </a:cubicBezTo>
                <a:lnTo>
                  <a:pt x="6548726" y="1174139"/>
                </a:lnTo>
                <a:cubicBezTo>
                  <a:pt x="6548726" y="1303834"/>
                  <a:pt x="6443588" y="1408972"/>
                  <a:pt x="6313893" y="1408972"/>
                </a:cubicBezTo>
                <a:lnTo>
                  <a:pt x="4627468" y="1426544"/>
                </a:lnTo>
                <a:lnTo>
                  <a:pt x="1833468" y="1426544"/>
                </a:lnTo>
                <a:lnTo>
                  <a:pt x="234833" y="1408972"/>
                </a:lnTo>
                <a:cubicBezTo>
                  <a:pt x="105138" y="1408972"/>
                  <a:pt x="0" y="1303834"/>
                  <a:pt x="0" y="1174139"/>
                </a:cubicBezTo>
                <a:lnTo>
                  <a:pt x="0" y="234833"/>
                </a:lnTo>
                <a:close/>
              </a:path>
            </a:pathLst>
          </a:cu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02413" tIns="51206" rIns="102413" bIns="51206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493535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987069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7480604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9974137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2467671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4961206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7454740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9948275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0" dirty="0" err="1" smtClean="0"/>
              <a:t>NeuroStuff</a:t>
            </a:r>
            <a:r>
              <a:rPr lang="en-US" sz="9000" dirty="0" smtClean="0"/>
              <a:t>*</a:t>
            </a:r>
            <a:endParaRPr lang="en-US" sz="9000" dirty="0" smtClean="0"/>
          </a:p>
          <a:p>
            <a:pPr algn="ctr"/>
            <a:r>
              <a:rPr lang="en-US" sz="5000" dirty="0" smtClean="0"/>
              <a:t>(centralized storage)</a:t>
            </a:r>
            <a:endParaRPr lang="en-US" sz="5000" dirty="0"/>
          </a:p>
        </p:txBody>
      </p:sp>
      <p:sp>
        <p:nvSpPr>
          <p:cNvPr id="12" name="Rounded Rectangle 11"/>
          <p:cNvSpPr/>
          <p:nvPr/>
        </p:nvSpPr>
        <p:spPr>
          <a:xfrm>
            <a:off x="19105152" y="16504569"/>
            <a:ext cx="6548726" cy="1408972"/>
          </a:xfrm>
          <a:prstGeom prst="round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02413" tIns="51206" rIns="102413" bIns="51206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493535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987069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7480604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9974137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2467671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4961206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7454740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9948275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0" dirty="0"/>
              <a:t>NeuroVault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19404132" y="29949950"/>
            <a:ext cx="6548726" cy="1408972"/>
          </a:xfrm>
          <a:prstGeom prst="round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02413" tIns="51206" rIns="102413" bIns="51206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493535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987069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7480604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9974137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2467671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4961206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7454740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9948275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0" dirty="0"/>
              <a:t>metaCurious</a:t>
            </a:r>
          </a:p>
        </p:txBody>
      </p:sp>
      <p:cxnSp>
        <p:nvCxnSpPr>
          <p:cNvPr id="21" name="Straight Arrow Connector 20"/>
          <p:cNvCxnSpPr>
            <a:stCxn id="7" idx="3"/>
          </p:cNvCxnSpPr>
          <p:nvPr/>
        </p:nvCxnSpPr>
        <p:spPr>
          <a:xfrm flipV="1">
            <a:off x="14188326" y="16833221"/>
            <a:ext cx="4916826" cy="4278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26594896" y="28926489"/>
            <a:ext cx="2193486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987069" rtl="0" eaLnBrk="1" latinLnBrk="0" hangingPunct="1">
              <a:defRPr sz="98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493535" algn="l" defTabSz="4987069" rtl="0" eaLnBrk="1" latinLnBrk="0" hangingPunct="1">
              <a:defRPr sz="98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987069" algn="l" defTabSz="4987069" rtl="0" eaLnBrk="1" latinLnBrk="0" hangingPunct="1">
              <a:defRPr sz="98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480604" algn="l" defTabSz="4987069" rtl="0" eaLnBrk="1" latinLnBrk="0" hangingPunct="1">
              <a:defRPr sz="98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74137" algn="l" defTabSz="4987069" rtl="0" eaLnBrk="1" latinLnBrk="0" hangingPunct="1">
              <a:defRPr sz="98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467671" algn="l" defTabSz="4987069" rtl="0" eaLnBrk="1" latinLnBrk="0" hangingPunct="1">
              <a:defRPr sz="98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961206" algn="l" defTabSz="4987069" rtl="0" eaLnBrk="1" latinLnBrk="0" hangingPunct="1">
              <a:defRPr sz="98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454740" algn="l" defTabSz="4987069" rtl="0" eaLnBrk="1" latinLnBrk="0" hangingPunct="1">
              <a:defRPr sz="98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948275" algn="l" defTabSz="4987069" rtl="0" eaLnBrk="1" latinLnBrk="0" hangingPunct="1">
              <a:defRPr sz="98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500" dirty="0"/>
              <a:t>automated</a:t>
            </a:r>
            <a:br>
              <a:rPr lang="en-US" sz="3500" dirty="0"/>
            </a:br>
            <a:r>
              <a:rPr lang="en-US" sz="3500" dirty="0"/>
              <a:t>updating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6901088" y="29355227"/>
            <a:ext cx="1802866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987069" rtl="0" eaLnBrk="1" latinLnBrk="0" hangingPunct="1">
              <a:defRPr sz="98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493535" algn="l" defTabSz="4987069" rtl="0" eaLnBrk="1" latinLnBrk="0" hangingPunct="1">
              <a:defRPr sz="98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987069" algn="l" defTabSz="4987069" rtl="0" eaLnBrk="1" latinLnBrk="0" hangingPunct="1">
              <a:defRPr sz="98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480604" algn="l" defTabSz="4987069" rtl="0" eaLnBrk="1" latinLnBrk="0" hangingPunct="1">
              <a:defRPr sz="98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74137" algn="l" defTabSz="4987069" rtl="0" eaLnBrk="1" latinLnBrk="0" hangingPunct="1">
              <a:defRPr sz="98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467671" algn="l" defTabSz="4987069" rtl="0" eaLnBrk="1" latinLnBrk="0" hangingPunct="1">
              <a:defRPr sz="98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961206" algn="l" defTabSz="4987069" rtl="0" eaLnBrk="1" latinLnBrk="0" hangingPunct="1">
              <a:defRPr sz="98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454740" algn="l" defTabSz="4987069" rtl="0" eaLnBrk="1" latinLnBrk="0" hangingPunct="1">
              <a:defRPr sz="98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948275" algn="l" defTabSz="4987069" rtl="0" eaLnBrk="1" latinLnBrk="0" hangingPunct="1">
              <a:defRPr sz="98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500" dirty="0"/>
              <a:t>manual</a:t>
            </a:r>
            <a:br>
              <a:rPr lang="en-US" sz="3500" dirty="0"/>
            </a:br>
            <a:r>
              <a:rPr lang="en-US" sz="3500" dirty="0"/>
              <a:t>updating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28707302" y="16930263"/>
            <a:ext cx="49775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987069" rtl="0" eaLnBrk="1" latinLnBrk="0" hangingPunct="1">
              <a:defRPr sz="98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493535" algn="l" defTabSz="4987069" rtl="0" eaLnBrk="1" latinLnBrk="0" hangingPunct="1">
              <a:defRPr sz="98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987069" algn="l" defTabSz="4987069" rtl="0" eaLnBrk="1" latinLnBrk="0" hangingPunct="1">
              <a:defRPr sz="98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480604" algn="l" defTabSz="4987069" rtl="0" eaLnBrk="1" latinLnBrk="0" hangingPunct="1">
              <a:defRPr sz="98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74137" algn="l" defTabSz="4987069" rtl="0" eaLnBrk="1" latinLnBrk="0" hangingPunct="1">
              <a:defRPr sz="98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467671" algn="l" defTabSz="4987069" rtl="0" eaLnBrk="1" latinLnBrk="0" hangingPunct="1">
              <a:defRPr sz="98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961206" algn="l" defTabSz="4987069" rtl="0" eaLnBrk="1" latinLnBrk="0" hangingPunct="1">
              <a:defRPr sz="98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454740" algn="l" defTabSz="4987069" rtl="0" eaLnBrk="1" latinLnBrk="0" hangingPunct="1">
              <a:defRPr sz="98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948275" algn="l" defTabSz="4987069" rtl="0" eaLnBrk="1" latinLnBrk="0" hangingPunct="1">
              <a:defRPr sz="98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000" dirty="0"/>
              <a:t>deposit analysis results</a:t>
            </a:r>
          </a:p>
        </p:txBody>
      </p:sp>
      <p:sp>
        <p:nvSpPr>
          <p:cNvPr id="69" name="Rounded Rectangle 68"/>
          <p:cNvSpPr/>
          <p:nvPr/>
        </p:nvSpPr>
        <p:spPr>
          <a:xfrm>
            <a:off x="36051754" y="22449310"/>
            <a:ext cx="3227820" cy="1436095"/>
          </a:xfrm>
          <a:prstGeom prst="round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02413" tIns="51206" rIns="102413" bIns="51206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493535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987069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7480604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9974137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2467671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4961206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7454740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9948275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000" dirty="0" smtClean="0"/>
              <a:t>Image-based meta-analysis</a:t>
            </a:r>
            <a:endParaRPr lang="en-US" sz="4000" dirty="0"/>
          </a:p>
        </p:txBody>
      </p:sp>
      <p:cxnSp>
        <p:nvCxnSpPr>
          <p:cNvPr id="88" name="Curved Connector 87"/>
          <p:cNvCxnSpPr/>
          <p:nvPr/>
        </p:nvCxnSpPr>
        <p:spPr>
          <a:xfrm rot="5400000" flipH="1" flipV="1">
            <a:off x="38611820" y="19441645"/>
            <a:ext cx="2136240" cy="0"/>
          </a:xfrm>
          <a:prstGeom prst="curvedConnector3">
            <a:avLst>
              <a:gd name="adj1" fmla="val 50000"/>
            </a:avLst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Curved Connector 93"/>
          <p:cNvCxnSpPr>
            <a:stCxn id="12" idx="2"/>
            <a:endCxn id="97" idx="0"/>
          </p:cNvCxnSpPr>
          <p:nvPr/>
        </p:nvCxnSpPr>
        <p:spPr>
          <a:xfrm rot="5400000">
            <a:off x="20519141" y="19758107"/>
            <a:ext cx="3704941" cy="15808"/>
          </a:xfrm>
          <a:prstGeom prst="curvedConnector3">
            <a:avLst>
              <a:gd name="adj1" fmla="val 50000"/>
            </a:avLst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/>
          <p:cNvSpPr txBox="1"/>
          <p:nvPr/>
        </p:nvSpPr>
        <p:spPr>
          <a:xfrm>
            <a:off x="14964238" y="18044328"/>
            <a:ext cx="247862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987069" rtl="0" eaLnBrk="1" latinLnBrk="0" hangingPunct="1">
              <a:defRPr sz="98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493535" algn="l" defTabSz="4987069" rtl="0" eaLnBrk="1" latinLnBrk="0" hangingPunct="1">
              <a:defRPr sz="98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987069" algn="l" defTabSz="4987069" rtl="0" eaLnBrk="1" latinLnBrk="0" hangingPunct="1">
              <a:defRPr sz="98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480604" algn="l" defTabSz="4987069" rtl="0" eaLnBrk="1" latinLnBrk="0" hangingPunct="1">
              <a:defRPr sz="98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74137" algn="l" defTabSz="4987069" rtl="0" eaLnBrk="1" latinLnBrk="0" hangingPunct="1">
              <a:defRPr sz="98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467671" algn="l" defTabSz="4987069" rtl="0" eaLnBrk="1" latinLnBrk="0" hangingPunct="1">
              <a:defRPr sz="98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961206" algn="l" defTabSz="4987069" rtl="0" eaLnBrk="1" latinLnBrk="0" hangingPunct="1">
              <a:defRPr sz="98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454740" algn="l" defTabSz="4987069" rtl="0" eaLnBrk="1" latinLnBrk="0" hangingPunct="1">
              <a:defRPr sz="98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948275" algn="l" defTabSz="4987069" rtl="0" eaLnBrk="1" latinLnBrk="0" hangingPunct="1">
              <a:defRPr sz="98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000" dirty="0"/>
              <a:t>automated</a:t>
            </a:r>
            <a:br>
              <a:rPr lang="en-US" sz="4000" dirty="0"/>
            </a:br>
            <a:r>
              <a:rPr lang="en-US" sz="4000" dirty="0"/>
              <a:t>upload</a:t>
            </a:r>
          </a:p>
        </p:txBody>
      </p:sp>
      <p:sp>
        <p:nvSpPr>
          <p:cNvPr id="104" name="TextBox 103"/>
          <p:cNvSpPr txBox="1"/>
          <p:nvPr/>
        </p:nvSpPr>
        <p:spPr>
          <a:xfrm>
            <a:off x="15290272" y="15471293"/>
            <a:ext cx="174118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987069" rtl="0" eaLnBrk="1" latinLnBrk="0" hangingPunct="1">
              <a:defRPr sz="98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493535" algn="l" defTabSz="4987069" rtl="0" eaLnBrk="1" latinLnBrk="0" hangingPunct="1">
              <a:defRPr sz="98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987069" algn="l" defTabSz="4987069" rtl="0" eaLnBrk="1" latinLnBrk="0" hangingPunct="1">
              <a:defRPr sz="98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480604" algn="l" defTabSz="4987069" rtl="0" eaLnBrk="1" latinLnBrk="0" hangingPunct="1">
              <a:defRPr sz="98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74137" algn="l" defTabSz="4987069" rtl="0" eaLnBrk="1" latinLnBrk="0" hangingPunct="1">
              <a:defRPr sz="98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467671" algn="l" defTabSz="4987069" rtl="0" eaLnBrk="1" latinLnBrk="0" hangingPunct="1">
              <a:defRPr sz="98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961206" algn="l" defTabSz="4987069" rtl="0" eaLnBrk="1" latinLnBrk="0" hangingPunct="1">
              <a:defRPr sz="98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454740" algn="l" defTabSz="4987069" rtl="0" eaLnBrk="1" latinLnBrk="0" hangingPunct="1">
              <a:defRPr sz="98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948275" algn="l" defTabSz="4987069" rtl="0" eaLnBrk="1" latinLnBrk="0" hangingPunct="1">
              <a:defRPr sz="98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000" dirty="0"/>
              <a:t>manual</a:t>
            </a:r>
            <a:br>
              <a:rPr lang="en-US" sz="4000" dirty="0"/>
            </a:br>
            <a:r>
              <a:rPr lang="en-US" sz="4000" dirty="0"/>
              <a:t>upload</a:t>
            </a:r>
          </a:p>
        </p:txBody>
      </p:sp>
      <p:grpSp>
        <p:nvGrpSpPr>
          <p:cNvPr id="110" name="Group 109"/>
          <p:cNvGrpSpPr/>
          <p:nvPr/>
        </p:nvGrpSpPr>
        <p:grpSpPr>
          <a:xfrm>
            <a:off x="35765666" y="28324254"/>
            <a:ext cx="7194054" cy="3543571"/>
            <a:chOff x="35208875" y="21520367"/>
            <a:chExt cx="7194054" cy="3543571"/>
          </a:xfrm>
        </p:grpSpPr>
        <p:sp>
          <p:nvSpPr>
            <p:cNvPr id="62" name="Rectangle 61"/>
            <p:cNvSpPr/>
            <p:nvPr/>
          </p:nvSpPr>
          <p:spPr>
            <a:xfrm>
              <a:off x="35208875" y="21520367"/>
              <a:ext cx="7194054" cy="3543571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16"/>
            </a:p>
          </p:txBody>
        </p:sp>
        <p:sp>
          <p:nvSpPr>
            <p:cNvPr id="131" name="Rounded Rectangle 130"/>
            <p:cNvSpPr/>
            <p:nvPr/>
          </p:nvSpPr>
          <p:spPr>
            <a:xfrm>
              <a:off x="35531539" y="21764679"/>
              <a:ext cx="6548726" cy="1408972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2413" tIns="51206" rIns="102413" bIns="5120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4987069" rtl="0" eaLnBrk="1" latinLnBrk="0" hangingPunct="1">
                <a:defRPr sz="981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2493535" algn="l" defTabSz="4987069" rtl="0" eaLnBrk="1" latinLnBrk="0" hangingPunct="1">
                <a:defRPr sz="981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4987069" algn="l" defTabSz="4987069" rtl="0" eaLnBrk="1" latinLnBrk="0" hangingPunct="1">
                <a:defRPr sz="981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7480604" algn="l" defTabSz="4987069" rtl="0" eaLnBrk="1" latinLnBrk="0" hangingPunct="1">
                <a:defRPr sz="981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9974137" algn="l" defTabSz="4987069" rtl="0" eaLnBrk="1" latinLnBrk="0" hangingPunct="1">
                <a:defRPr sz="981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2467671" algn="l" defTabSz="4987069" rtl="0" eaLnBrk="1" latinLnBrk="0" hangingPunct="1">
                <a:defRPr sz="981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14961206" algn="l" defTabSz="4987069" rtl="0" eaLnBrk="1" latinLnBrk="0" hangingPunct="1">
                <a:defRPr sz="981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17454740" algn="l" defTabSz="4987069" rtl="0" eaLnBrk="1" latinLnBrk="0" hangingPunct="1">
                <a:defRPr sz="981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19948275" algn="l" defTabSz="4987069" rtl="0" eaLnBrk="1" latinLnBrk="0" hangingPunct="1">
                <a:defRPr sz="981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8000" dirty="0"/>
                <a:t>Cognitive Atlas</a:t>
              </a:r>
            </a:p>
          </p:txBody>
        </p:sp>
        <p:sp>
          <p:nvSpPr>
            <p:cNvPr id="132" name="Rounded Rectangle 131"/>
            <p:cNvSpPr/>
            <p:nvPr/>
          </p:nvSpPr>
          <p:spPr>
            <a:xfrm>
              <a:off x="35531539" y="23395152"/>
              <a:ext cx="6548726" cy="1408972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2413" tIns="51206" rIns="102413" bIns="5120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4987069" rtl="0" eaLnBrk="1" latinLnBrk="0" hangingPunct="1">
                <a:defRPr sz="981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2493535" algn="l" defTabSz="4987069" rtl="0" eaLnBrk="1" latinLnBrk="0" hangingPunct="1">
                <a:defRPr sz="981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4987069" algn="l" defTabSz="4987069" rtl="0" eaLnBrk="1" latinLnBrk="0" hangingPunct="1">
                <a:defRPr sz="981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7480604" algn="l" defTabSz="4987069" rtl="0" eaLnBrk="1" latinLnBrk="0" hangingPunct="1">
                <a:defRPr sz="981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9974137" algn="l" defTabSz="4987069" rtl="0" eaLnBrk="1" latinLnBrk="0" hangingPunct="1">
                <a:defRPr sz="981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2467671" algn="l" defTabSz="4987069" rtl="0" eaLnBrk="1" latinLnBrk="0" hangingPunct="1">
                <a:defRPr sz="981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14961206" algn="l" defTabSz="4987069" rtl="0" eaLnBrk="1" latinLnBrk="0" hangingPunct="1">
                <a:defRPr sz="981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17454740" algn="l" defTabSz="4987069" rtl="0" eaLnBrk="1" latinLnBrk="0" hangingPunct="1">
                <a:defRPr sz="981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19948275" algn="l" defTabSz="4987069" rtl="0" eaLnBrk="1" latinLnBrk="0" hangingPunct="1">
                <a:defRPr sz="981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9000" dirty="0"/>
                <a:t>ATHENA</a:t>
              </a:r>
            </a:p>
          </p:txBody>
        </p:sp>
      </p:grpSp>
      <p:sp>
        <p:nvSpPr>
          <p:cNvPr id="140" name="Rectangle 139"/>
          <p:cNvSpPr/>
          <p:nvPr/>
        </p:nvSpPr>
        <p:spPr>
          <a:xfrm>
            <a:off x="25861182" y="21619712"/>
            <a:ext cx="638492" cy="3974042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4500" dirty="0"/>
              <a:t>NIMADS</a:t>
            </a:r>
          </a:p>
        </p:txBody>
      </p:sp>
      <p:sp>
        <p:nvSpPr>
          <p:cNvPr id="150" name="Rectangle 149"/>
          <p:cNvSpPr/>
          <p:nvPr/>
        </p:nvSpPr>
        <p:spPr>
          <a:xfrm>
            <a:off x="14517062" y="19506301"/>
            <a:ext cx="773210" cy="5604214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4500" dirty="0"/>
              <a:t>NIDM Results</a:t>
            </a:r>
          </a:p>
        </p:txBody>
      </p:sp>
      <p:sp>
        <p:nvSpPr>
          <p:cNvPr id="38" name="Rounded Rectangle 37"/>
          <p:cNvSpPr/>
          <p:nvPr/>
        </p:nvSpPr>
        <p:spPr>
          <a:xfrm>
            <a:off x="865841" y="21577365"/>
            <a:ext cx="6548726" cy="1408972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02413" tIns="51206" rIns="102413" bIns="51206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493535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987069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7480604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9974137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2467671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4961206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7454740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9948275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0" dirty="0" smtClean="0"/>
              <a:t>BIDS-Apps</a:t>
            </a:r>
            <a:endParaRPr lang="en-US" sz="9000" dirty="0"/>
          </a:p>
        </p:txBody>
      </p:sp>
      <p:sp>
        <p:nvSpPr>
          <p:cNvPr id="39" name="Rounded Rectangle 38"/>
          <p:cNvSpPr/>
          <p:nvPr/>
        </p:nvSpPr>
        <p:spPr>
          <a:xfrm>
            <a:off x="862319" y="23293572"/>
            <a:ext cx="6548726" cy="1408972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02413" tIns="51206" rIns="102413" bIns="51206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493535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987069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7480604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9974137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2467671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4961206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7454740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9948275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0" dirty="0" err="1" smtClean="0"/>
              <a:t>PyMVPA</a:t>
            </a:r>
            <a:endParaRPr lang="en-US" sz="9000" dirty="0"/>
          </a:p>
        </p:txBody>
      </p:sp>
      <p:sp>
        <p:nvSpPr>
          <p:cNvPr id="41" name="Rounded Rectangle 40"/>
          <p:cNvSpPr/>
          <p:nvPr/>
        </p:nvSpPr>
        <p:spPr>
          <a:xfrm>
            <a:off x="844773" y="19863291"/>
            <a:ext cx="6548726" cy="1408972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02413" tIns="51206" rIns="102413" bIns="51206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493535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987069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7480604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9974137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2467671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4961206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7454740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9948275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0" dirty="0" err="1" smtClean="0"/>
              <a:t>NeuroScout</a:t>
            </a:r>
            <a:endParaRPr lang="en-US" sz="9000" dirty="0"/>
          </a:p>
        </p:txBody>
      </p:sp>
      <p:sp>
        <p:nvSpPr>
          <p:cNvPr id="35" name="TextBox 34"/>
          <p:cNvSpPr txBox="1"/>
          <p:nvPr/>
        </p:nvSpPr>
        <p:spPr>
          <a:xfrm>
            <a:off x="300466" y="18266793"/>
            <a:ext cx="14260991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500" dirty="0" smtClean="0"/>
              <a:t>First-order fMRI analysis tools</a:t>
            </a:r>
            <a:endParaRPr lang="en-US" sz="7500" dirty="0"/>
          </a:p>
        </p:txBody>
      </p:sp>
      <p:sp>
        <p:nvSpPr>
          <p:cNvPr id="37" name="TextBox 36"/>
          <p:cNvSpPr txBox="1"/>
          <p:nvPr/>
        </p:nvSpPr>
        <p:spPr>
          <a:xfrm>
            <a:off x="35679572" y="31867825"/>
            <a:ext cx="7378943" cy="1246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500" dirty="0" smtClean="0"/>
              <a:t>External resources</a:t>
            </a:r>
            <a:endParaRPr lang="en-US" sz="7500" dirty="0"/>
          </a:p>
        </p:txBody>
      </p:sp>
      <p:cxnSp>
        <p:nvCxnSpPr>
          <p:cNvPr id="47" name="Straight Arrow Connector 46"/>
          <p:cNvCxnSpPr>
            <a:stCxn id="62" idx="0"/>
            <a:endCxn id="139" idx="2"/>
          </p:cNvCxnSpPr>
          <p:nvPr/>
        </p:nvCxnSpPr>
        <p:spPr>
          <a:xfrm flipV="1">
            <a:off x="39362693" y="26687323"/>
            <a:ext cx="0" cy="1636931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Rounded Rectangle 110"/>
          <p:cNvSpPr/>
          <p:nvPr/>
        </p:nvSpPr>
        <p:spPr>
          <a:xfrm>
            <a:off x="36051754" y="24039948"/>
            <a:ext cx="3227820" cy="1419041"/>
          </a:xfrm>
          <a:prstGeom prst="round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02413" tIns="51206" rIns="102413" bIns="51206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493535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987069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7480604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9974137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2467671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4961206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7454740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9948275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000" dirty="0" smtClean="0"/>
              <a:t>Automated annotation</a:t>
            </a:r>
            <a:endParaRPr lang="en-US" sz="4000" dirty="0"/>
          </a:p>
        </p:txBody>
      </p:sp>
      <p:sp>
        <p:nvSpPr>
          <p:cNvPr id="112" name="Rounded Rectangle 111"/>
          <p:cNvSpPr/>
          <p:nvPr/>
        </p:nvSpPr>
        <p:spPr>
          <a:xfrm>
            <a:off x="39458634" y="24599715"/>
            <a:ext cx="3227820" cy="1658662"/>
          </a:xfrm>
          <a:prstGeom prst="round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02413" tIns="51206" rIns="102413" bIns="51206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493535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987069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7480604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9974137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2467671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4961206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7454740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9948275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000" dirty="0" smtClean="0"/>
              <a:t>Functional decoding</a:t>
            </a:r>
            <a:endParaRPr lang="en-US" sz="4000" dirty="0"/>
          </a:p>
        </p:txBody>
      </p:sp>
      <p:sp>
        <p:nvSpPr>
          <p:cNvPr id="113" name="Rounded Rectangle 112"/>
          <p:cNvSpPr/>
          <p:nvPr/>
        </p:nvSpPr>
        <p:spPr>
          <a:xfrm>
            <a:off x="36051754" y="25613532"/>
            <a:ext cx="3227820" cy="798350"/>
          </a:xfrm>
          <a:prstGeom prst="round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02413" tIns="51206" rIns="102413" bIns="51206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493535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987069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7480604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9974137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2467671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4961206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7454740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9948275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000" dirty="0" smtClean="0"/>
              <a:t>Parcellation</a:t>
            </a:r>
            <a:endParaRPr lang="en-US" sz="4000" dirty="0"/>
          </a:p>
        </p:txBody>
      </p:sp>
      <p:sp>
        <p:nvSpPr>
          <p:cNvPr id="117" name="Rounded Rectangle 116"/>
          <p:cNvSpPr/>
          <p:nvPr/>
        </p:nvSpPr>
        <p:spPr>
          <a:xfrm>
            <a:off x="39458634" y="22443813"/>
            <a:ext cx="3227820" cy="2047232"/>
          </a:xfrm>
          <a:prstGeom prst="round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02413" tIns="51206" rIns="102413" bIns="51206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493535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987069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7480604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9974137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2467671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4961206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7454740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9948275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700" dirty="0" smtClean="0"/>
              <a:t>Coordinate-based      meta-analysis</a:t>
            </a:r>
            <a:endParaRPr lang="en-US" sz="3700" dirty="0"/>
          </a:p>
        </p:txBody>
      </p:sp>
      <p:sp>
        <p:nvSpPr>
          <p:cNvPr id="83" name="Rounded Rectangle 82"/>
          <p:cNvSpPr/>
          <p:nvPr/>
        </p:nvSpPr>
        <p:spPr>
          <a:xfrm>
            <a:off x="9821625" y="27401145"/>
            <a:ext cx="3299528" cy="1408972"/>
          </a:xfrm>
          <a:prstGeom prst="round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02413" tIns="51206" rIns="102413" bIns="51206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493535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987069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7480604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9974137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2467671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4961206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7454740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9948275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0" smtClean="0"/>
              <a:t>ACE</a:t>
            </a:r>
            <a:endParaRPr lang="en-US" sz="9000" dirty="0"/>
          </a:p>
        </p:txBody>
      </p:sp>
      <p:sp>
        <p:nvSpPr>
          <p:cNvPr id="84" name="Rounded Rectangle 83"/>
          <p:cNvSpPr/>
          <p:nvPr/>
        </p:nvSpPr>
        <p:spPr>
          <a:xfrm>
            <a:off x="36094681" y="14083904"/>
            <a:ext cx="6548726" cy="4289621"/>
          </a:xfrm>
          <a:prstGeom prst="round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02413" tIns="51206" rIns="102413" bIns="51206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493535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987069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7480604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9974137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2467671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4961206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7454740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9948275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0" dirty="0" smtClean="0"/>
              <a:t>Neurosynth</a:t>
            </a:r>
          </a:p>
          <a:p>
            <a:pPr algn="ctr"/>
            <a:r>
              <a:rPr lang="en-US" sz="6000" dirty="0" smtClean="0"/>
              <a:t>(general large-scale meta-analyses)</a:t>
            </a:r>
            <a:endParaRPr lang="en-US" sz="6000" dirty="0"/>
          </a:p>
        </p:txBody>
      </p:sp>
      <p:cxnSp>
        <p:nvCxnSpPr>
          <p:cNvPr id="86" name="Curved Connector 85"/>
          <p:cNvCxnSpPr>
            <a:stCxn id="84" idx="1"/>
          </p:cNvCxnSpPr>
          <p:nvPr/>
        </p:nvCxnSpPr>
        <p:spPr>
          <a:xfrm rot="10800000" flipV="1">
            <a:off x="25653879" y="16228714"/>
            <a:ext cx="10440803" cy="731043"/>
          </a:xfrm>
          <a:prstGeom prst="curvedConnector3">
            <a:avLst>
              <a:gd name="adj1" fmla="val 50000"/>
            </a:avLst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Rounded Rectangle 98"/>
          <p:cNvSpPr/>
          <p:nvPr/>
        </p:nvSpPr>
        <p:spPr>
          <a:xfrm>
            <a:off x="19062013" y="24355970"/>
            <a:ext cx="3227820" cy="1019132"/>
          </a:xfrm>
          <a:prstGeom prst="round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02413" tIns="51206" rIns="102413" bIns="51206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493535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987069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7480604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9974137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2467671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4961206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7454740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9948275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000" dirty="0" smtClean="0"/>
              <a:t>Images</a:t>
            </a:r>
            <a:endParaRPr lang="en-US" sz="4000" dirty="0"/>
          </a:p>
        </p:txBody>
      </p:sp>
      <p:sp>
        <p:nvSpPr>
          <p:cNvPr id="100" name="Rounded Rectangle 99"/>
          <p:cNvSpPr/>
          <p:nvPr/>
        </p:nvSpPr>
        <p:spPr>
          <a:xfrm>
            <a:off x="22590056" y="24357835"/>
            <a:ext cx="3021041" cy="1030699"/>
          </a:xfrm>
          <a:prstGeom prst="round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02413" tIns="51206" rIns="102413" bIns="51206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493535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987069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7480604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9974137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2467671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4961206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7454740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9948275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700" dirty="0" smtClean="0"/>
              <a:t>Coordinates</a:t>
            </a:r>
            <a:endParaRPr lang="en-US" sz="3700" dirty="0"/>
          </a:p>
        </p:txBody>
      </p:sp>
      <p:sp>
        <p:nvSpPr>
          <p:cNvPr id="106" name="Rounded Rectangle 105"/>
          <p:cNvSpPr/>
          <p:nvPr/>
        </p:nvSpPr>
        <p:spPr>
          <a:xfrm>
            <a:off x="27921730" y="22866042"/>
            <a:ext cx="6548726" cy="1499849"/>
          </a:xfrm>
          <a:prstGeom prst="round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02413" tIns="51206" rIns="102413" bIns="51206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493535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987069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7480604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9974137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2467671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4961206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7454740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9948275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500" dirty="0" err="1" smtClean="0"/>
              <a:t>pyNIMADS</a:t>
            </a:r>
            <a:r>
              <a:rPr lang="en-US" sz="7500" dirty="0" smtClean="0"/>
              <a:t>*</a:t>
            </a:r>
            <a:endParaRPr lang="en-US" sz="7500" dirty="0"/>
          </a:p>
        </p:txBody>
      </p:sp>
      <p:sp>
        <p:nvSpPr>
          <p:cNvPr id="107" name="Rounded Rectangle 106"/>
          <p:cNvSpPr/>
          <p:nvPr/>
        </p:nvSpPr>
        <p:spPr>
          <a:xfrm>
            <a:off x="27921730" y="30248440"/>
            <a:ext cx="6548726" cy="1408972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02413" tIns="51206" rIns="102413" bIns="51206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493535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987069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7480604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9974137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2467671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4961206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7454740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9948275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0" dirty="0"/>
              <a:t>Users</a:t>
            </a:r>
          </a:p>
        </p:txBody>
      </p:sp>
      <p:cxnSp>
        <p:nvCxnSpPr>
          <p:cNvPr id="89" name="Straight Arrow Connector 88"/>
          <p:cNvCxnSpPr>
            <a:stCxn id="107" idx="1"/>
          </p:cNvCxnSpPr>
          <p:nvPr/>
        </p:nvCxnSpPr>
        <p:spPr>
          <a:xfrm flipH="1">
            <a:off x="25952858" y="30952926"/>
            <a:ext cx="1965960" cy="0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>
            <a:stCxn id="106" idx="3"/>
            <a:endCxn id="139" idx="1"/>
          </p:cNvCxnSpPr>
          <p:nvPr/>
        </p:nvCxnSpPr>
        <p:spPr>
          <a:xfrm flipV="1">
            <a:off x="34470456" y="23598544"/>
            <a:ext cx="1295210" cy="17423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/>
          <p:cNvCxnSpPr>
            <a:stCxn id="140" idx="3"/>
            <a:endCxn id="106" idx="1"/>
          </p:cNvCxnSpPr>
          <p:nvPr/>
        </p:nvCxnSpPr>
        <p:spPr>
          <a:xfrm>
            <a:off x="26499674" y="23606733"/>
            <a:ext cx="1422056" cy="0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133"/>
          <p:cNvCxnSpPr/>
          <p:nvPr/>
        </p:nvCxnSpPr>
        <p:spPr>
          <a:xfrm flipH="1">
            <a:off x="22956277" y="25600832"/>
            <a:ext cx="0" cy="2909806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TextBox 119"/>
          <p:cNvSpPr txBox="1"/>
          <p:nvPr/>
        </p:nvSpPr>
        <p:spPr>
          <a:xfrm>
            <a:off x="25981313" y="31152114"/>
            <a:ext cx="190904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 smtClean="0"/>
              <a:t>manual</a:t>
            </a:r>
          </a:p>
          <a:p>
            <a:pPr algn="ctr"/>
            <a:r>
              <a:rPr lang="en-US" sz="4000" dirty="0" smtClean="0"/>
              <a:t>curation</a:t>
            </a:r>
            <a:endParaRPr lang="en-US" sz="4000" dirty="0"/>
          </a:p>
        </p:txBody>
      </p:sp>
      <p:sp>
        <p:nvSpPr>
          <p:cNvPr id="135" name="TextBox 134"/>
          <p:cNvSpPr txBox="1"/>
          <p:nvPr/>
        </p:nvSpPr>
        <p:spPr>
          <a:xfrm>
            <a:off x="28068570" y="26220204"/>
            <a:ext cx="3037498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smtClean="0"/>
              <a:t>manually</a:t>
            </a:r>
          </a:p>
          <a:p>
            <a:pPr algn="ctr"/>
            <a:r>
              <a:rPr lang="en-US" sz="4000" dirty="0" smtClean="0"/>
              <a:t>curated</a:t>
            </a:r>
            <a:br>
              <a:rPr lang="en-US" sz="4000" dirty="0" smtClean="0"/>
            </a:br>
            <a:r>
              <a:rPr lang="en-US" sz="4000" dirty="0" smtClean="0"/>
              <a:t>meta-analysis</a:t>
            </a:r>
            <a:endParaRPr lang="en-US" sz="4000" dirty="0"/>
          </a:p>
        </p:txBody>
      </p:sp>
      <p:sp>
        <p:nvSpPr>
          <p:cNvPr id="136" name="TextBox 135"/>
          <p:cNvSpPr txBox="1"/>
          <p:nvPr/>
        </p:nvSpPr>
        <p:spPr>
          <a:xfrm>
            <a:off x="39754552" y="18870036"/>
            <a:ext cx="303749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 smtClean="0"/>
              <a:t>automated</a:t>
            </a:r>
          </a:p>
          <a:p>
            <a:pPr algn="ctr"/>
            <a:r>
              <a:rPr lang="en-US" sz="4000" dirty="0" smtClean="0"/>
              <a:t>meta-analysis</a:t>
            </a:r>
            <a:endParaRPr lang="en-US" sz="4000" dirty="0"/>
          </a:p>
        </p:txBody>
      </p:sp>
      <p:cxnSp>
        <p:nvCxnSpPr>
          <p:cNvPr id="144" name="Straight Arrow Connector 143"/>
          <p:cNvCxnSpPr/>
          <p:nvPr/>
        </p:nvCxnSpPr>
        <p:spPr>
          <a:xfrm flipV="1">
            <a:off x="22170452" y="25593754"/>
            <a:ext cx="3748" cy="2906880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urved Connector 31"/>
          <p:cNvCxnSpPr>
            <a:stCxn id="10" idx="3"/>
            <a:endCxn id="14" idx="3"/>
          </p:cNvCxnSpPr>
          <p:nvPr/>
        </p:nvCxnSpPr>
        <p:spPr>
          <a:xfrm>
            <a:off x="25938400" y="29204820"/>
            <a:ext cx="14458" cy="1449616"/>
          </a:xfrm>
          <a:prstGeom prst="curvedConnector3">
            <a:avLst>
              <a:gd name="adj1" fmla="val 3939888"/>
            </a:avLst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urved Connector 78"/>
          <p:cNvCxnSpPr>
            <a:stCxn id="14" idx="1"/>
            <a:endCxn id="10" idx="1"/>
          </p:cNvCxnSpPr>
          <p:nvPr/>
        </p:nvCxnSpPr>
        <p:spPr>
          <a:xfrm rot="10800000">
            <a:off x="19389674" y="29204820"/>
            <a:ext cx="14458" cy="1449616"/>
          </a:xfrm>
          <a:prstGeom prst="curvedConnector3">
            <a:avLst>
              <a:gd name="adj1" fmla="val 4165770"/>
            </a:avLst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urved Connector 52"/>
          <p:cNvCxnSpPr>
            <a:stCxn id="83" idx="3"/>
            <a:endCxn id="97" idx="1"/>
          </p:cNvCxnSpPr>
          <p:nvPr/>
        </p:nvCxnSpPr>
        <p:spPr>
          <a:xfrm flipV="1">
            <a:off x="13121153" y="23606733"/>
            <a:ext cx="5745078" cy="4498898"/>
          </a:xfrm>
          <a:prstGeom prst="curvedConnector3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urved Connector 55"/>
          <p:cNvCxnSpPr>
            <a:stCxn id="150" idx="3"/>
            <a:endCxn id="12" idx="1"/>
          </p:cNvCxnSpPr>
          <p:nvPr/>
        </p:nvCxnSpPr>
        <p:spPr>
          <a:xfrm flipV="1">
            <a:off x="15290272" y="17209055"/>
            <a:ext cx="3814880" cy="5099353"/>
          </a:xfrm>
          <a:prstGeom prst="curvedConnector3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urved Connector 92"/>
          <p:cNvCxnSpPr>
            <a:stCxn id="139" idx="0"/>
          </p:cNvCxnSpPr>
          <p:nvPr/>
        </p:nvCxnSpPr>
        <p:spPr>
          <a:xfrm rot="16200000" flipV="1">
            <a:off x="31084938" y="12232009"/>
            <a:ext cx="2862024" cy="13693487"/>
          </a:xfrm>
          <a:prstGeom prst="curvedConnector2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Curved Connector 141"/>
          <p:cNvCxnSpPr>
            <a:stCxn id="107" idx="0"/>
            <a:endCxn id="106" idx="2"/>
          </p:cNvCxnSpPr>
          <p:nvPr/>
        </p:nvCxnSpPr>
        <p:spPr>
          <a:xfrm rot="5400000" flipH="1" flipV="1">
            <a:off x="28254819" y="27307166"/>
            <a:ext cx="5882549" cy="12700"/>
          </a:xfrm>
          <a:prstGeom prst="curvedConnector3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31831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6850" y="12954000"/>
            <a:ext cx="43192700" cy="1981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2444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377</TotalTime>
  <Words>63</Words>
  <Application>Microsoft Macintosh PowerPoint</Application>
  <PresentationFormat>Custom</PresentationFormat>
  <Paragraphs>42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Calibri</vt:lpstr>
      <vt:lpstr>Calibri Light</vt:lpstr>
      <vt:lpstr>Arial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Taylor Salo</dc:creator>
  <cp:lastModifiedBy>Taylor Salo</cp:lastModifiedBy>
  <cp:revision>51</cp:revision>
  <dcterms:created xsi:type="dcterms:W3CDTF">2019-04-28T21:21:44Z</dcterms:created>
  <dcterms:modified xsi:type="dcterms:W3CDTF">2019-05-23T14:50:18Z</dcterms:modified>
</cp:coreProperties>
</file>